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5150E108-0D81-40B8-A5DF-DBACF3DE0BEA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5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y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0,12=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0,12=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80 X 0,5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0,70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0,80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0,90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0,110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0,120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700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800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900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1100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1200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5.000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3.500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5.000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4.000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5.000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4.500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5.000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5.000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Application>LibreOffice/5.0.5.2$Windows_x86 LibreOffice_project/55b006a02d247b5f7215fc6ea0fde844b30035b3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2016-04-22T08:17:08Z</dcterms:modified>
  <cp:revision>2</cp:revision>
</cp:coreProperties>
</file>